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220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ED-14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03584"/>
            <a:ext cx="2741879" cy="3655839"/>
          </a:xfrm>
          <a:prstGeom prst="rect">
            <a:avLst/>
          </a:prstGeom>
        </p:spPr>
      </p:pic>
      <p:grpSp>
        <p:nvGrpSpPr>
          <p:cNvPr id="5" name="Groupe 5"/>
          <p:cNvGrpSpPr/>
          <p:nvPr/>
        </p:nvGrpSpPr>
        <p:grpSpPr>
          <a:xfrm>
            <a:off x="4535652" y="3254509"/>
            <a:ext cx="1534680" cy="330272"/>
            <a:chOff x="-3502416" y="3546814"/>
            <a:chExt cx="3703327" cy="901361"/>
          </a:xfrm>
        </p:grpSpPr>
        <p:pic>
          <p:nvPicPr>
            <p:cNvPr id="6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7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8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16927" y="820192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Abri WC en panneaux 16 mm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Équipement lave-mains </a:t>
            </a:r>
          </a:p>
          <a:p>
            <a:pPr algn="ctr"/>
            <a:r>
              <a:rPr lang="fr-FR" sz="1400" dirty="0" err="1">
                <a:solidFill>
                  <a:schemeClr val="bg1"/>
                </a:solidFill>
              </a:rPr>
              <a:t>Ref</a:t>
            </a:r>
            <a:r>
              <a:rPr lang="fr-FR" sz="1400" dirty="0">
                <a:solidFill>
                  <a:schemeClr val="bg1"/>
                </a:solidFill>
              </a:rPr>
              <a:t>. ED 1419 WC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4751907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Les toilettes sèches sont aménagées sur la partie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arrière de l’abri.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Un caisson en bois abrite deux compartiments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avec des couvercles articulés : un compartiment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pour le seau et un autre pour garder la sciure de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bois. Sur le couvercle du compartiment avec le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seau on fixe l’abattant WC en bois fourni et une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entretoise en PVC afin d’assurer l’étanchéité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entre le couvercle et le seau.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Deux seaux ronds sont fournis avec l’abri ;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Une lampe à 6 LED avec capteur panneau solaire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et interrupteur marche/arrêt est fournie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également afin d’assurer l’éclairage intérieur sans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branchement électrique, en toute autonomie.</a:t>
            </a:r>
          </a:p>
          <a:p>
            <a:r>
              <a:rPr lang="fr-FR" sz="900" b="1" u="sng" dirty="0"/>
              <a:t>Le kit lave-mains </a:t>
            </a:r>
            <a:r>
              <a:rPr lang="fr-FR" sz="900" dirty="0"/>
              <a:t>est aménagé sur un côté de l’abri.</a:t>
            </a:r>
          </a:p>
          <a:p>
            <a:pPr lvl="0"/>
            <a:r>
              <a:rPr lang="fr-FR" sz="900" dirty="0"/>
              <a:t>Un jerrican alimentaire avec robinet contenance 10 litres est fourni pour être disposé sur une étagère en bois ;</a:t>
            </a:r>
          </a:p>
          <a:p>
            <a:pPr lvl="0"/>
            <a:r>
              <a:rPr lang="fr-FR" sz="900" dirty="0"/>
              <a:t>Un troisième seau </a:t>
            </a:r>
            <a:r>
              <a:rPr lang="fr-FR" sz="900"/>
              <a:t>rond est </a:t>
            </a:r>
            <a:r>
              <a:rPr lang="fr-FR" sz="900" dirty="0"/>
              <a:t>également fourni pour collecter l’eau après lavage des mains ;</a:t>
            </a:r>
          </a:p>
          <a:p>
            <a:r>
              <a:rPr lang="fr-FR" sz="900" dirty="0"/>
              <a:t> </a:t>
            </a:r>
            <a:r>
              <a:rPr lang="fr-FR" sz="900" b="1" u="sng" dirty="0"/>
              <a:t>Le porte manteau </a:t>
            </a:r>
            <a:r>
              <a:rPr lang="fr-FR" sz="900" dirty="0"/>
              <a:t>en bois est fourni pour être fixé  sur un côté de l’abri.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Facile à monter grâce au système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à panneau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Livré avec toit en plaques ondulées 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pour une plus grande longévité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Livré avec plancher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Produit fabriqué en EUROPE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Produit FSC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535652" y="0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 flipV="1">
            <a:off x="2564904" y="344488"/>
            <a:ext cx="0" cy="1800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" name="AutoShape 11"/>
          <p:cNvCxnSpPr>
            <a:cxnSpLocks noChangeShapeType="1"/>
          </p:cNvCxnSpPr>
          <p:nvPr/>
        </p:nvCxnSpPr>
        <p:spPr bwMode="auto">
          <a:xfrm flipH="1" flipV="1">
            <a:off x="332656" y="2576736"/>
            <a:ext cx="1440160" cy="28803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</p:cNvCxnSpPr>
          <p:nvPr/>
        </p:nvCxnSpPr>
        <p:spPr bwMode="auto">
          <a:xfrm flipV="1">
            <a:off x="1844824" y="2216696"/>
            <a:ext cx="720080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92896" y="1136576"/>
            <a:ext cx="6127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2,03 m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88840" y="2648744"/>
            <a:ext cx="6445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1,87 m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20688" y="2720752"/>
            <a:ext cx="593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1,40 m</a:t>
            </a:r>
          </a:p>
        </p:txBody>
      </p:sp>
      <p:graphicFrame>
        <p:nvGraphicFramePr>
          <p:cNvPr id="19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76307"/>
              </p:ext>
            </p:extLst>
          </p:nvPr>
        </p:nvGraphicFramePr>
        <p:xfrm>
          <a:off x="260350" y="3729039"/>
          <a:ext cx="3600450" cy="4896366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58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1,40 x 1,87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1,16 x 1,56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1,20 x 1,60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1,74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Pleine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dimensions 0,80 x 1,74 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1,81 m²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2,62 m²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0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Epicéa massif non 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Panneaux pré-montés de planches rabotées avec rainure et languette en sapin épaisseur 16 mm fixées sur cadre section 25x25 mm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Plaques ondulées bitumées 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Pentures </a:t>
                      </a:r>
                      <a:r>
                        <a:rPr lang="fr-FR" sz="900" dirty="0" err="1">
                          <a:latin typeface="+mn-lt"/>
                          <a:ea typeface="Calibri"/>
                          <a:cs typeface="Times New Roman"/>
                        </a:rPr>
                        <a:t>bi-chromatées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8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le montage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Réalisé en panneaux de particules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traités épaisseur 12 mm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8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Toilettes sèches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90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8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  177 x 120 x 45 cm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pic>
        <p:nvPicPr>
          <p:cNvPr id="22" name="Picture 21" descr="100_9246.JPG"/>
          <p:cNvPicPr>
            <a:picLocks noChangeAspect="1"/>
          </p:cNvPicPr>
          <p:nvPr/>
        </p:nvPicPr>
        <p:blipFill rotWithShape="1">
          <a:blip r:embed="rId7" cstate="print"/>
          <a:srcRect b="32688"/>
          <a:stretch/>
        </p:blipFill>
        <p:spPr>
          <a:xfrm>
            <a:off x="5574809" y="1635967"/>
            <a:ext cx="1062118" cy="95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922668" y="9069061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3760161077170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223899" y="907926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3760161077187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70" y="1734798"/>
            <a:ext cx="762524" cy="571893"/>
          </a:xfrm>
          <a:prstGeom prst="rect">
            <a:avLst/>
          </a:prstGeom>
        </p:spPr>
      </p:pic>
      <p:sp>
        <p:nvSpPr>
          <p:cNvPr id="32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67" y="3195971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C6C39531-D36F-4E7C-BE64-BD4BEE3A940D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36" y="2890585"/>
            <a:ext cx="439326" cy="749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356</Words>
  <Application>Microsoft Office PowerPoint</Application>
  <PresentationFormat>Format A4 (210 x 297 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VIVIEN Sylvie</cp:lastModifiedBy>
  <cp:revision>25</cp:revision>
  <dcterms:created xsi:type="dcterms:W3CDTF">2015-01-12T13:00:08Z</dcterms:created>
  <dcterms:modified xsi:type="dcterms:W3CDTF">2021-12-22T15:04:12Z</dcterms:modified>
</cp:coreProperties>
</file>