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26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22.12.2021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ED-14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03584"/>
            <a:ext cx="2741879" cy="3655839"/>
          </a:xfrm>
          <a:prstGeom prst="rect">
            <a:avLst/>
          </a:prstGeom>
        </p:spPr>
      </p:pic>
      <p:grpSp>
        <p:nvGrpSpPr>
          <p:cNvPr id="5" name="Groupe 5"/>
          <p:cNvGrpSpPr/>
          <p:nvPr/>
        </p:nvGrpSpPr>
        <p:grpSpPr>
          <a:xfrm>
            <a:off x="4581128" y="3251621"/>
            <a:ext cx="1534680" cy="330272"/>
            <a:chOff x="-3502416" y="3546814"/>
            <a:chExt cx="3703327" cy="901361"/>
          </a:xfrm>
        </p:grpSpPr>
        <p:pic>
          <p:nvPicPr>
            <p:cNvPr id="6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407031" y="3562350"/>
              <a:ext cx="1251942" cy="885825"/>
            </a:xfrm>
            <a:prstGeom prst="rect">
              <a:avLst/>
            </a:prstGeom>
            <a:noFill/>
          </p:spPr>
        </p:pic>
        <p:pic>
          <p:nvPicPr>
            <p:cNvPr id="7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8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1096847" y="3562350"/>
              <a:ext cx="1297758" cy="885825"/>
            </a:xfrm>
            <a:prstGeom prst="rect">
              <a:avLst/>
            </a:prstGeom>
            <a:noFill/>
          </p:spPr>
        </p:pic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065449" y="884588"/>
            <a:ext cx="2520000" cy="720000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Abri WC en panneaux 16 mm </a:t>
            </a:r>
          </a:p>
          <a:p>
            <a:pPr algn="ctr"/>
            <a:r>
              <a:rPr lang="fr-FR" sz="1400" dirty="0" err="1">
                <a:solidFill>
                  <a:schemeClr val="bg1"/>
                </a:solidFill>
              </a:rPr>
              <a:t>Ref</a:t>
            </a:r>
            <a:r>
              <a:rPr lang="fr-FR" sz="1400" dirty="0">
                <a:solidFill>
                  <a:schemeClr val="bg1"/>
                </a:solidFill>
              </a:rPr>
              <a:t>. ED 1414 WC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482391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Les toilettes sèches sont aménagées sur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la partie arrière de l’abri.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Un caisson en bois abrite deux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compartiments avec des couvercles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articulés : un compartiment pour le seau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et un autre pour garder la sciure de bois.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Sur le couvercle du compartiment avec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le seau on fixe l’abattant WC en bois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fourni et une entretoise en PVC afin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d’assurer l’étanchéité entre le couvercle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et le seau.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Deux seaux ronds sont fournis avec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l’abri ;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>
                <a:ea typeface="Calibri" pitchFamily="34" charset="0"/>
                <a:cs typeface="Times New Roman" pitchFamily="18" charset="0"/>
              </a:rPr>
              <a:t>Une </a:t>
            </a:r>
            <a:r>
              <a:rPr lang="fr-FR" sz="1000" dirty="0">
                <a:ea typeface="Calibri" pitchFamily="34" charset="0"/>
                <a:cs typeface="Times New Roman" pitchFamily="18" charset="0"/>
              </a:rPr>
              <a:t>lampe à 6 LED avec capteur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panneau solaire et interrupteur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marche/arrêt est fournie également afin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d’assurer l’éclairage intérieur sans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branchement électrique, en toute 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autonomie.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Facile à monter grâce au système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à panneau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Livré avec toit en plaques ondulées 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pour une plus grande longévité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Livré avec plancher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Produit fabriqué en EUROPE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ea typeface="Calibri" pitchFamily="34" charset="0"/>
                <a:cs typeface="Times New Roman" pitchFamily="18" charset="0"/>
              </a:rPr>
              <a:t>Produit FSC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0" y="0"/>
            <a:ext cx="1804697" cy="8201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AutoShape 11"/>
          <p:cNvCxnSpPr>
            <a:cxnSpLocks noChangeShapeType="1"/>
          </p:cNvCxnSpPr>
          <p:nvPr/>
        </p:nvCxnSpPr>
        <p:spPr bwMode="auto">
          <a:xfrm flipV="1">
            <a:off x="2564904" y="344488"/>
            <a:ext cx="0" cy="1800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4" name="AutoShape 11"/>
          <p:cNvCxnSpPr>
            <a:cxnSpLocks noChangeShapeType="1"/>
          </p:cNvCxnSpPr>
          <p:nvPr/>
        </p:nvCxnSpPr>
        <p:spPr bwMode="auto">
          <a:xfrm flipH="1" flipV="1">
            <a:off x="332656" y="2576736"/>
            <a:ext cx="1440160" cy="28803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</p:cNvCxnSpPr>
          <p:nvPr/>
        </p:nvCxnSpPr>
        <p:spPr bwMode="auto">
          <a:xfrm flipV="1">
            <a:off x="1844824" y="2216696"/>
            <a:ext cx="720080" cy="72008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492896" y="1136576"/>
            <a:ext cx="6127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2,03 m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88840" y="2648744"/>
            <a:ext cx="6445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1,45 m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20688" y="2720752"/>
            <a:ext cx="5937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1,40 m</a:t>
            </a:r>
          </a:p>
        </p:txBody>
      </p:sp>
      <p:graphicFrame>
        <p:nvGraphicFramePr>
          <p:cNvPr id="19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11073"/>
              </p:ext>
            </p:extLst>
          </p:nvPr>
        </p:nvGraphicFramePr>
        <p:xfrm>
          <a:off x="260350" y="3729039"/>
          <a:ext cx="3600450" cy="4968380"/>
        </p:xfrm>
        <a:graphic>
          <a:graphicData uri="http://schemas.openxmlformats.org/drawingml/2006/table">
            <a:tbl>
              <a:tblPr/>
              <a:tblGrid>
                <a:gridCol w="108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17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Hors-tout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Intérieures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Sol 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paroi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Porte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Utile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Extérieure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1,40 x 1,45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1,16 x 1,16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1,20 x 1,20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2,03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1,74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Pleine</a:t>
                      </a:r>
                      <a:r>
                        <a:rPr lang="fr-FR" sz="900" baseline="0" dirty="0">
                          <a:latin typeface="Calibri"/>
                          <a:ea typeface="Calibri"/>
                          <a:cs typeface="Times New Roman"/>
                        </a:rPr>
                        <a:t> dimensions 0,80 x 1,74 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1,35 m²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2,03 m²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27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Epicéa massif non traité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Parois 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Panneaux pré-montés de planches rabotées avec rainure et languette en sapin épaisseur 16 mm fixées sur cadre section 25x25 mm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Couverture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Plaques ondulées bitumées 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9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naturel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Pentures </a:t>
                      </a:r>
                      <a:r>
                        <a:rPr lang="fr-FR" sz="900" dirty="0" err="1">
                          <a:latin typeface="+mn-lt"/>
                          <a:ea typeface="Calibri"/>
                          <a:cs typeface="Times New Roman"/>
                        </a:rPr>
                        <a:t>bi-chromatées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9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Conseil entretien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lasurer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intérieur et extérieur immédiatement après le montage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Réalisé en panneaux de particules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 traités épaisseur 12 mm</a:t>
                      </a:r>
                      <a:endParaRPr lang="fr-FR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Traité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Non traité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2 ans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9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Toilettes sèches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27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9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177 x 120 x  36 cm 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170</a:t>
                      </a:r>
                      <a:r>
                        <a:rPr lang="fr-FR" sz="9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kg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291907" y="9087497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9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3922668" y="9069061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3760161077156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186" y="1684844"/>
            <a:ext cx="1285200" cy="9639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580" y="1665976"/>
            <a:ext cx="1694400" cy="1270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578010" y="9063158"/>
            <a:ext cx="93487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3760161077163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48" y="3154992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A33581B7-753C-435A-9192-7E8D1568962E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808" y="2966616"/>
            <a:ext cx="558481" cy="761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291</Words>
  <Application>Microsoft Office PowerPoint</Application>
  <PresentationFormat>Format A4 (210 x 297 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VIVIEN Sylvie</cp:lastModifiedBy>
  <cp:revision>21</cp:revision>
  <dcterms:created xsi:type="dcterms:W3CDTF">2015-01-12T13:00:08Z</dcterms:created>
  <dcterms:modified xsi:type="dcterms:W3CDTF">2021-12-22T14:59:53Z</dcterms:modified>
</cp:coreProperties>
</file>